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65217" y="908274"/>
            <a:ext cx="28135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HGF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#300-010 / -011 )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HGF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1785938"/>
            <a:ext cx="1377950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31</cp:revision>
  <dcterms:created xsi:type="dcterms:W3CDTF">2011-09-08T13:23:55Z</dcterms:created>
  <dcterms:modified xsi:type="dcterms:W3CDTF">2015-03-23T10:50:24Z</dcterms:modified>
</cp:coreProperties>
</file>